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74" r:id="rId7"/>
    <p:sldId id="260" r:id="rId8"/>
    <p:sldId id="261" r:id="rId9"/>
    <p:sldId id="262" r:id="rId10"/>
    <p:sldId id="270" r:id="rId11"/>
    <p:sldId id="263" r:id="rId12"/>
    <p:sldId id="264" r:id="rId13"/>
    <p:sldId id="265" r:id="rId14"/>
    <p:sldId id="275" r:id="rId15"/>
    <p:sldId id="271" r:id="rId16"/>
    <p:sldId id="272" r:id="rId17"/>
    <p:sldId id="266" r:id="rId18"/>
    <p:sldId id="267" r:id="rId19"/>
    <p:sldId id="268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Positive Regulators or Activators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transcriptional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activator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is a protein that increases gene transcription of a gene or set of genes.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activators are DNA-binding proteins that bind to promoter elements.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activate the transcription by the promoter, the activator helps polymerase enzyme to bind to the promoter.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Genes under positive control mechanism are expressed only when an activator or active regulator is present.</a:t>
            </a:r>
          </a:p>
          <a:p>
            <a:pPr algn="just">
              <a:lnSpc>
                <a:spcPct val="17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Image result for arabinose metabolism pathway"/>
          <p:cNvPicPr>
            <a:picLocks noChangeAspect="1" noChangeArrowheads="1"/>
          </p:cNvPicPr>
          <p:nvPr/>
        </p:nvPicPr>
        <p:blipFill>
          <a:blip r:embed="rId2"/>
          <a:srcRect r="64235"/>
          <a:stretch>
            <a:fillRect/>
          </a:stretch>
        </p:blipFill>
        <p:spPr bwMode="auto">
          <a:xfrm>
            <a:off x="2133600" y="304800"/>
            <a:ext cx="4876800" cy="6400800"/>
          </a:xfrm>
          <a:prstGeom prst="snip2Same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Structure</a:t>
            </a: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 structural genes, which encode enzymes for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arabinose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catabolism, are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(collectively known as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araBAD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 regulator gene is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genes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araBAD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are transcribed in opposite directions.  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077200" cy="6172200"/>
          </a:xfrm>
        </p:spPr>
        <p:txBody>
          <a:bodyPr>
            <a:normAutofit fontScale="62500" lnSpcReduction="20000"/>
          </a:bodyPr>
          <a:lstStyle/>
          <a:p>
            <a:pPr lvl="0" algn="just">
              <a:lnSpc>
                <a:spcPct val="220000"/>
              </a:lnSpc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encodes L-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arabinose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isomerase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which catalyzes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isomerization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between L-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arabinose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and L-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ribulose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lnSpc>
                <a:spcPct val="220000"/>
              </a:lnSpc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encodes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ribulokinase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which catalyzes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phosphorylation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(L/D)-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ribulose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to form (L/D)-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ribulose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5-phosphate.</a:t>
            </a:r>
          </a:p>
          <a:p>
            <a:pPr lvl="0" algn="just">
              <a:lnSpc>
                <a:spcPct val="220000"/>
              </a:lnSpc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encodes L-ribulose-5-phosphate 4-epimerase, which catalyzes epimerization between L-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ribulose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5-phosphate and D-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xylulose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5-phosphate.</a:t>
            </a:r>
          </a:p>
          <a:p>
            <a:pPr algn="just">
              <a:lnSpc>
                <a:spcPct val="22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xylulose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5-phosphate and D-ribulose-5-phosphate are metabolites in the pentose phosphate pathway.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 operators are 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ara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and 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araO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20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operators lie between the 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AraC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CAP site.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200000"/>
              </a:lnSpc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AraI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lies between the structural genes and the operator. </a:t>
            </a:r>
          </a:p>
          <a:p>
            <a:pPr algn="just">
              <a:lnSpc>
                <a:spcPct val="20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 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araI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and CAP are DNA-binding sites, which induce expression.</a:t>
            </a:r>
          </a:p>
          <a:p>
            <a:pPr algn="just">
              <a:lnSpc>
                <a:spcPct val="20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Image result for arabinose operon structure"/>
          <p:cNvPicPr>
            <a:picLocks noChangeAspect="1" noChangeArrowheads="1"/>
          </p:cNvPicPr>
          <p:nvPr/>
        </p:nvPicPr>
        <p:blipFill>
          <a:blip r:embed="rId2"/>
          <a:srcRect b="33333"/>
          <a:stretch>
            <a:fillRect/>
          </a:stretch>
        </p:blipFill>
        <p:spPr bwMode="auto">
          <a:xfrm>
            <a:off x="304800" y="2057400"/>
            <a:ext cx="8610600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22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structural genes 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and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that encode the metabolic enzymes that break down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arabinose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 transcribed as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multigenic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mRNA. </a:t>
            </a:r>
          </a:p>
          <a:p>
            <a:pPr algn="just">
              <a:lnSpc>
                <a:spcPct val="22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Transcription is activated at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the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initiator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region, which contains both an operator site and a promoter. </a:t>
            </a:r>
          </a:p>
          <a:p>
            <a:pPr algn="just">
              <a:lnSpc>
                <a:spcPct val="22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gene encodes an activator protein that, when bound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arabinose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activates transcription of the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perhaps by helping RNA polymerase bind to the promoter, located within in the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region. </a:t>
            </a:r>
          </a:p>
          <a:p>
            <a:pPr algn="just">
              <a:lnSpc>
                <a:spcPct val="22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additional activation event is mediated by the same CAP–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cAMP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catabolite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repression system that regulates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expression.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17220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 presence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arabinose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both the CAP–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cAMP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complex and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AraC–arabinose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complex must bind to the initiator region in order for RNA polymerase to bind to the promoter and transcribe the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 absence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arabinose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protein assumes a different conformation and represses the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binding both to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and to a second operator region,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thereby forming a loop that prevents transcription. 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Thus,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protein has two conformations, one that acts as an activator and the other that acts as a repressor. </a:t>
            </a:r>
          </a:p>
          <a:p>
            <a:pPr algn="just">
              <a:lnSpc>
                <a:spcPct val="17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arabinose oper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8686800" cy="670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Repression 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regulated by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protein. 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arabinose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absent, the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dimer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protein represses the structural gene by binding to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and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araO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and the DNA forms a loop. 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loop prevents RNA polymerase from binding to the promoter of the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thereby blocking transcription.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912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Activation 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arabinose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present,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arabinose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binds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AraC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regulator protein and prevents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AraC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regulator protein from interacting. 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breaks the DNA loop. 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two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AraC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regulator protein 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arabinose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complexes bind to the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araI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and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araI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sites which promotes transcription. 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arabinose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present,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AraC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acts as an activator.</a:t>
            </a:r>
          </a:p>
          <a:p>
            <a:pPr algn="just">
              <a:lnSpc>
                <a:spcPct val="17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Also for activation the binding of another structure to 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araI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is needed: CAP + cyclic AMP</a:t>
            </a:r>
          </a:p>
          <a:p>
            <a:pPr algn="just">
              <a:lnSpc>
                <a:spcPct val="17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 the activation depends on the presence 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arabinose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cAMP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+ CAP complex.</a:t>
            </a:r>
          </a:p>
          <a:p>
            <a:pPr algn="just">
              <a:lnSpc>
                <a:spcPct val="20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system of regulation in lactose and tryptophan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essentially a negative control in the sense that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normally “on” but is kept “off’ by the regulator protein. 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other words the structural genes are not allowed to express unless required.</a:t>
            </a:r>
          </a:p>
          <a:p>
            <a:pPr algn="just">
              <a:lnSpc>
                <a:spcPct val="20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Image result for arabinose oper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219200"/>
            <a:ext cx="7239000" cy="47815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Catabolic Repression by activators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lnSpcReduction="10000"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Lac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also shows positive control by catabolic repression.  </a:t>
            </a:r>
          </a:p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E. coli, in the presence of both glucose and lactose, the glucose in first fully utilized and then lactose is taken up for production of energy.</a:t>
            </a:r>
          </a:p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Glucose has an inhibitory effect on the expression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mechanism of positive control enables E. coli to adapt more efficiently to the changing environment of its natural habitat.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77500" lnSpcReduction="20000"/>
          </a:bodyPr>
          <a:lstStyle/>
          <a:p>
            <a:pPr algn="just" fontAlgn="base">
              <a:lnSpc>
                <a:spcPct val="16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 presence of glucose, synthesis of β-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galactosidase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enzyme becomes suppressed. </a:t>
            </a:r>
          </a:p>
          <a:p>
            <a:pPr algn="just" fontAlgn="base">
              <a:lnSpc>
                <a:spcPct val="16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inhibitory effect of glucose is due to the marked drop in the level of a nucleotide called cyclic AMP (c-AMP), which inhibits the transcription of mRNA.</a:t>
            </a:r>
          </a:p>
          <a:p>
            <a:pPr algn="just" fontAlgn="base">
              <a:lnSpc>
                <a:spcPct val="16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Lactose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transcription requires not only cyclic AMP but also another protein called catabolic activator protein (CAP). </a:t>
            </a:r>
          </a:p>
          <a:p>
            <a:pPr algn="just" fontAlgn="base">
              <a:lnSpc>
                <a:spcPct val="16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cAMP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CAP form a complex called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cAMP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-CAP complex, which is necessary for the functioning of lactose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6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Image result for cap site lac oper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57200"/>
            <a:ext cx="8458200" cy="586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 descr="Image result for cap site lac oper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Image result for cap site lac oper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1750" name="Picture 6" descr="Image result for cap site lac oper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838200"/>
            <a:ext cx="8458200" cy="495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91200"/>
          </a:xfrm>
        </p:spPr>
        <p:txBody>
          <a:bodyPr>
            <a:normAutofit fontScale="70000" lnSpcReduction="20000"/>
          </a:bodyPr>
          <a:lstStyle/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catabolic breakdown product of glucose, called glucose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catabolite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prevents the activation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lactose.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effect is called catabolic repression. When glucose concentration increases,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cAMP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concentration decreases and vice versa.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High concentration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cAMP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necessary for the activation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Normally in the presence of glucose, the lactose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remains inactive.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Glucose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catabolite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prevents the formation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cAMP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-CAP complex.</a:t>
            </a:r>
          </a:p>
          <a:p>
            <a:pPr algn="just">
              <a:lnSpc>
                <a:spcPct val="17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91200"/>
          </a:xfrm>
        </p:spPr>
        <p:txBody>
          <a:bodyPr>
            <a:normAutofit fontScale="77500" lnSpcReduction="20000"/>
          </a:bodyPr>
          <a:lstStyle/>
          <a:p>
            <a:pPr algn="just" fontAlgn="base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this way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cAMP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-CAP system is positive control because expression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requires the presence of an activating signal which is this case 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cAMP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-CAP complex.</a:t>
            </a:r>
          </a:p>
          <a:p>
            <a:pPr algn="just" fontAlgn="base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are some promoters on DNA at which RNA polymerase cannot initiate transcription without the presence of some additional protein factors such 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cAMP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-CAP complex. </a:t>
            </a:r>
          </a:p>
          <a:p>
            <a:pPr algn="just" fontAlgn="base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factors are positive regulators because their presence is necessary to switch on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exons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are called activators or stimulators.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Arabinose</a:t>
            </a:r>
            <a:r>
              <a:rPr lang="en-US" b="1" dirty="0" smtClean="0"/>
              <a:t> </a:t>
            </a:r>
            <a:r>
              <a:rPr lang="en-US" b="1" dirty="0" err="1" smtClean="0"/>
              <a:t>operon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L-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arabinose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also called the  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araBAD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is an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that encodes enzymes needed for the catabolism of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arabinose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in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Escherichia coli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has both positive and negative regulation and is activated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allosterically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has been a focus for research in molecular biology since 1970, and has been investigated extensively at its genetic,  biochemical,  physiological and  biophysical levels.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E. coli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arabinose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converted to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xylulose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5-phosphate, an intermediate of the pentose phosphate pathway.</a:t>
            </a:r>
          </a:p>
          <a:p>
            <a:pPr algn="just">
              <a:lnSpc>
                <a:spcPct val="17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438</Words>
  <Application>Microsoft Office PowerPoint</Application>
  <PresentationFormat>On-screen Show (4:3)</PresentationFormat>
  <Paragraphs>61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Positive Regulators or Activators</vt:lpstr>
      <vt:lpstr>Slide 2</vt:lpstr>
      <vt:lpstr>Catabolic Repression by activators</vt:lpstr>
      <vt:lpstr>Slide 4</vt:lpstr>
      <vt:lpstr>Slide 5</vt:lpstr>
      <vt:lpstr>Slide 6</vt:lpstr>
      <vt:lpstr>Slide 7</vt:lpstr>
      <vt:lpstr>Slide 8</vt:lpstr>
      <vt:lpstr>Arabinose operon</vt:lpstr>
      <vt:lpstr>Slide 10</vt:lpstr>
      <vt:lpstr>Structure </vt:lpstr>
      <vt:lpstr>Slide 12</vt:lpstr>
      <vt:lpstr>Slide 13</vt:lpstr>
      <vt:lpstr>Slide 14</vt:lpstr>
      <vt:lpstr>Slide 15</vt:lpstr>
      <vt:lpstr>Slide 16</vt:lpstr>
      <vt:lpstr>Slide 17</vt:lpstr>
      <vt:lpstr>Function </vt:lpstr>
      <vt:lpstr>Slide 19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Positive Regulators or Activators</dc:title>
  <dc:creator>DELL</dc:creator>
  <cp:lastModifiedBy>DELL</cp:lastModifiedBy>
  <cp:revision>63</cp:revision>
  <dcterms:created xsi:type="dcterms:W3CDTF">2006-08-16T00:00:00Z</dcterms:created>
  <dcterms:modified xsi:type="dcterms:W3CDTF">2017-12-13T05:19:22Z</dcterms:modified>
</cp:coreProperties>
</file>